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56E059"/>
    <a:srgbClr val="D1FDA9"/>
    <a:srgbClr val="20385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8C159-42D6-48D5-A1D8-11A7D9EAB03D}" type="datetimeFigureOut">
              <a:rPr lang="ru-RU" smtClean="0"/>
              <a:t>19.11.2020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A6B71-BF51-462E-98F0-1C94E63AFD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99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6B71-BF51-462E-98F0-1C94E63AFD0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65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E059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esktop\Новая папка\02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" y="0"/>
            <a:ext cx="911074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825" y="476672"/>
            <a:ext cx="721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 учреждение Аннинский детский сад №7 общеразвивающего вида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7604" y="1636618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этап Всероссийского профессионального конкурса «Воспитатель года России 2020»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Второй (заочный ) тур- конкурсное испытание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«Моя педагогическая находка».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 «Эйдетика - как путь развития интеллекта у детей дошкольного возраста».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5974" y="5445223"/>
            <a:ext cx="4316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Тонких Елена Юрьевна,                  воспитатель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КК.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61301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Анна 2020 г.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язной\Desktop\Новая папка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9" y="0"/>
            <a:ext cx="9159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328300"/>
            <a:ext cx="478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Тактильные ассоциации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связной\Desktop\IMG-20201118-WA0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2328772" cy="3627983"/>
          </a:xfrm>
          <a:prstGeom prst="roundRect">
            <a:avLst>
              <a:gd name="adj" fmla="val 16667"/>
            </a:avLst>
          </a:prstGeom>
          <a:ln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вязной\Desktop\IMG-20201118-WA0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31439"/>
            <a:ext cx="2376264" cy="3719603"/>
          </a:xfrm>
          <a:prstGeom prst="roundRect">
            <a:avLst>
              <a:gd name="adj" fmla="val 16667"/>
            </a:avLst>
          </a:prstGeom>
          <a:ln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воспит года\IMG_20201119_0923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63" y="2702802"/>
            <a:ext cx="2538282" cy="3384376"/>
          </a:xfrm>
          <a:prstGeom prst="roundRect">
            <a:avLst>
              <a:gd name="adj" fmla="val 16667"/>
            </a:avLst>
          </a:prstGeom>
          <a:ln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0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Новая папка\141050200_0_89c9c_480d80a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010"/>
            <a:ext cx="9205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082" y="260648"/>
            <a:ext cx="5383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835" y="3933056"/>
            <a:ext cx="3714134" cy="2200888"/>
          </a:xfrm>
          <a:prstGeom prst="roundRect">
            <a:avLst>
              <a:gd name="adj" fmla="val 16667"/>
            </a:avLst>
          </a:prstGeom>
          <a:ln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71" y="4293096"/>
            <a:ext cx="3380725" cy="2160240"/>
          </a:xfrm>
          <a:prstGeom prst="roundRect">
            <a:avLst>
              <a:gd name="adj" fmla="val 16667"/>
            </a:avLst>
          </a:prstGeom>
          <a:ln w="9525">
            <a:solidFill>
              <a:srgbClr val="0099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547" y="1153554"/>
            <a:ext cx="2536643" cy="2463245"/>
          </a:xfrm>
          <a:prstGeom prst="roundRect">
            <a:avLst>
              <a:gd name="adj" fmla="val 16667"/>
            </a:avLst>
          </a:prstGeom>
          <a:ln w="9525">
            <a:solidFill>
              <a:srgbClr val="0099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59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язной\Desktop\Новая папка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9" y="0"/>
            <a:ext cx="9159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18864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 педагогами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91485"/>
            <a:ext cx="2736304" cy="2698211"/>
          </a:xfrm>
          <a:prstGeom prst="roundRect">
            <a:avLst>
              <a:gd name="adj" fmla="val 16667"/>
            </a:avLst>
          </a:prstGeom>
          <a:ln w="9525">
            <a:solidFill>
              <a:srgbClr val="0099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 descr="C:\Users\связной\Desktop\IMG-20201118-WA00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33056"/>
            <a:ext cx="2304256" cy="2784309"/>
          </a:xfrm>
          <a:prstGeom prst="roundRect">
            <a:avLst>
              <a:gd name="adj" fmla="val 16667"/>
            </a:avLst>
          </a:prstGeom>
          <a:ln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https://mail.yandex.ru/message_part/IMG-20201118-WA0046.jpg?_uid=226326636&amp;name=IMG-20201118-WA0046.jpg&amp;hid=1.2&amp;ids=174233010583920019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8" b="6387"/>
          <a:stretch/>
        </p:blipFill>
        <p:spPr bwMode="auto">
          <a:xfrm>
            <a:off x="6119717" y="1412776"/>
            <a:ext cx="2665206" cy="2660404"/>
          </a:xfrm>
          <a:prstGeom prst="roundRect">
            <a:avLst>
              <a:gd name="adj" fmla="val 16667"/>
            </a:avLst>
          </a:prstGeom>
          <a:ln w="9525">
            <a:solidFill>
              <a:srgbClr val="0099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Новая папка\141050200_0_89c9c_480d80a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3" y="0"/>
            <a:ext cx="9205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69637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614" y="1412776"/>
            <a:ext cx="68407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пособен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самообучению и быстрому освоению новых знаний;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меет представление об окружающем мире;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оспринимает и запоминает информацию через мир образов;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онцентрирует внимание;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меет свободно выражать свои мысли;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богащает словарный запас. </a:t>
            </a: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язной\Desktop\Новая папка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9" y="0"/>
            <a:ext cx="9159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 descr="C:\Users\связной\Desktop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7272808" cy="4991306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8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esktop\Новая папка\02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" y="0"/>
            <a:ext cx="911074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6449" y="1988840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rial Black" pitchFamily="34" charset="0"/>
              </a:rPr>
              <a:t>Спасибо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rial Black" pitchFamily="34" charset="0"/>
              </a:rPr>
              <a:t> за внимание!</a:t>
            </a:r>
            <a:endParaRPr lang="ru-RU" sz="6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3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язной\Desktop\Новая папка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9" y="0"/>
            <a:ext cx="9159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1052736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 ребёнка каким-нибудь неизвестным ему пяти словам –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будет долго и напрасно мучиться,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свяжите двадцать таких слов с картинками, и он усвоит на лету».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80706" y="4725144"/>
            <a:ext cx="3260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 Д. Ушинский.</a:t>
            </a:r>
          </a:p>
        </p:txBody>
      </p:sp>
    </p:spTree>
    <p:extLst>
      <p:ext uri="{BB962C8B-B14F-4D97-AF65-F5344CB8AC3E}">
        <p14:creationId xmlns:p14="http://schemas.microsoft.com/office/powerpoint/2010/main" val="3462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Новая папка\141050200_0_89c9c_480d80a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783" cy="692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092" y="2339434"/>
            <a:ext cx="68342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«Эйдетика» -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греческого «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эйдос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- образ - это возможность запоминать информацию с помощью образов.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язной\Desktop\Новая папка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9" y="0"/>
            <a:ext cx="9159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48678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Активизация умственных процессов у детей дошкольного возраста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7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Новая папка\141050200_0_89c9c_480d80a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3" y="0"/>
            <a:ext cx="9205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245" y="2276872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Раскрыть естественный потенциал творческих возможностей ребенка;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Развить все виды памяти, воображение, мышление;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уверенность в себе, в своих возможностях.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2756" y="476671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язной\Desktop\Новая папка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9" y="0"/>
            <a:ext cx="9159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4766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627784" y="197932"/>
            <a:ext cx="4752528" cy="1296144"/>
          </a:xfrm>
          <a:prstGeom prst="ellipse">
            <a:avLst/>
          </a:prstGeom>
          <a:solidFill>
            <a:srgbClr val="D1FDA9"/>
          </a:solidFill>
          <a:ln>
            <a:solidFill>
              <a:srgbClr val="B2B2B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627784" y="1722676"/>
            <a:ext cx="1008112" cy="1706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070670" y="1722676"/>
            <a:ext cx="877594" cy="1782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903218" y="3505200"/>
            <a:ext cx="2808312" cy="1584176"/>
          </a:xfrm>
          <a:prstGeom prst="ellipse">
            <a:avLst/>
          </a:prstGeom>
          <a:solidFill>
            <a:srgbClr val="D1F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зрительной прорисовки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6070670" y="3645024"/>
            <a:ext cx="2808312" cy="1584176"/>
          </a:xfrm>
          <a:prstGeom prst="ellipse">
            <a:avLst/>
          </a:prstGeom>
          <a:solidFill>
            <a:srgbClr val="D1F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мысленной прорисовки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5613" y="55305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Новая папка\141050200_0_89c9c_480d80a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3" y="0"/>
            <a:ext cx="9205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267744" y="476672"/>
            <a:ext cx="4248472" cy="1224136"/>
          </a:xfrm>
          <a:prstGeom prst="ellipse">
            <a:avLst/>
          </a:prstGeom>
          <a:solidFill>
            <a:srgbClr val="D1F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95836" y="79635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Ассоциации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652687" y="1680561"/>
            <a:ext cx="1044116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292352" y="1996124"/>
            <a:ext cx="0" cy="23689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688124" y="1821841"/>
            <a:ext cx="828092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52928" y="3243435"/>
            <a:ext cx="2229259" cy="1184490"/>
          </a:xfrm>
          <a:prstGeom prst="ellipse">
            <a:avLst/>
          </a:prstGeom>
          <a:solidFill>
            <a:srgbClr val="D1F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2555776" y="4668737"/>
            <a:ext cx="3312369" cy="1352551"/>
          </a:xfrm>
          <a:prstGeom prst="ellipse">
            <a:avLst/>
          </a:prstGeom>
          <a:solidFill>
            <a:srgbClr val="D1F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5436096" y="3409490"/>
            <a:ext cx="2413063" cy="1184490"/>
          </a:xfrm>
          <a:prstGeom prst="ellipse">
            <a:avLst/>
          </a:prstGeom>
          <a:solidFill>
            <a:srgbClr val="D1F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50608" y="3606470"/>
            <a:ext cx="138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цветовые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55776" y="4862357"/>
            <a:ext cx="3158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ассоциации, связанные с геометрическими формами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8144" y="383568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тактильные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1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язной\Desktop\Новая папка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9" y="0"/>
            <a:ext cx="9159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2781" y="25806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Цветовые ассоциации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связной\Desktop\IMG-20201118-WA0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967"/>
            <a:ext cx="2664296" cy="3712413"/>
          </a:xfrm>
          <a:prstGeom prst="roundRect">
            <a:avLst>
              <a:gd name="adj" fmla="val 16667"/>
            </a:avLst>
          </a:prstGeom>
          <a:ln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2852737" cy="3376612"/>
          </a:xfrm>
          <a:prstGeom prst="roundRect">
            <a:avLst>
              <a:gd name="adj" fmla="val 16667"/>
            </a:avLst>
          </a:prstGeom>
          <a:ln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E:\воспит года\IMG_20201119_1001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89" y="1539119"/>
            <a:ext cx="2834821" cy="3779761"/>
          </a:xfrm>
          <a:prstGeom prst="roundRect">
            <a:avLst>
              <a:gd name="adj" fmla="val 16667"/>
            </a:avLst>
          </a:prstGeom>
          <a:ln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9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Новая папка\141050200_0_89c9c_480d80a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3" y="0"/>
            <a:ext cx="9205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" y="1292796"/>
            <a:ext cx="2771353" cy="3184663"/>
          </a:xfrm>
          <a:prstGeom prst="roundRect">
            <a:avLst>
              <a:gd name="adj" fmla="val 16667"/>
            </a:avLst>
          </a:prstGeom>
          <a:ln w="9525">
            <a:solidFill>
              <a:srgbClr val="0099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2520280" cy="3828682"/>
          </a:xfrm>
          <a:prstGeom prst="roundRect">
            <a:avLst>
              <a:gd name="adj" fmla="val 16667"/>
            </a:avLst>
          </a:prstGeom>
          <a:ln w="9525">
            <a:solidFill>
              <a:srgbClr val="0099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Ассоциации, связанные с геометрическими формами</a:t>
            </a:r>
          </a:p>
        </p:txBody>
      </p:sp>
      <p:pic>
        <p:nvPicPr>
          <p:cNvPr id="2" name="Picture 2" descr="E:\воспит года\IMG_20201119_1006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89039"/>
            <a:ext cx="3096344" cy="2756759"/>
          </a:xfrm>
          <a:prstGeom prst="roundRect">
            <a:avLst>
              <a:gd name="adj" fmla="val 16667"/>
            </a:avLst>
          </a:prstGeom>
          <a:ln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231</Words>
  <Application>Microsoft Office PowerPoint</Application>
  <PresentationFormat>Экран (4:3)</PresentationFormat>
  <Paragraphs>44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николай</cp:lastModifiedBy>
  <cp:revision>28</cp:revision>
  <dcterms:created xsi:type="dcterms:W3CDTF">2020-11-18T09:52:48Z</dcterms:created>
  <dcterms:modified xsi:type="dcterms:W3CDTF">2020-11-19T07:27:05Z</dcterms:modified>
</cp:coreProperties>
</file>